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58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9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8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88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53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84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8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9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0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2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71CF2-63CC-4564-9915-4A186D842A94}" type="datetimeFigureOut">
              <a:rPr lang="en-US" smtClean="0"/>
              <a:t>7/28/2018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8E7D6-2550-49DE-B364-3346674A1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سمینار نقش عوامل تغذیه ای و توکسین ها در باروری و ناباروری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fa-IR" smtClean="0"/>
              <a:t>پنج شنبه 13 اردیبهشت 1397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سمینار نقش عوامل تغذیه ای و توکسین ها در باروری و ناباروری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سمینار نقش عوامل تغذیه ای و توکسین ها در باروری و ناباروری</dc:title>
  <dc:creator>Administrator</dc:creator>
  <cp:lastModifiedBy>Administrator</cp:lastModifiedBy>
  <cp:revision>1</cp:revision>
  <dcterms:created xsi:type="dcterms:W3CDTF">2018-07-28T05:10:09Z</dcterms:created>
  <dcterms:modified xsi:type="dcterms:W3CDTF">2018-07-28T05:21:33Z</dcterms:modified>
</cp:coreProperties>
</file>